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93" r:id="rId2"/>
    <p:sldId id="294" r:id="rId3"/>
    <p:sldId id="339" r:id="rId4"/>
    <p:sldId id="343" r:id="rId5"/>
    <p:sldId id="341" r:id="rId6"/>
    <p:sldId id="338" r:id="rId7"/>
    <p:sldId id="333" r:id="rId8"/>
    <p:sldId id="31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7E94"/>
    <a:srgbClr val="27515E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92"/>
    <p:restoredTop sz="94779"/>
  </p:normalViewPr>
  <p:slideViewPr>
    <p:cSldViewPr snapToGrid="0" snapToObjects="1">
      <p:cViewPr varScale="1">
        <p:scale>
          <a:sx n="123" d="100"/>
          <a:sy n="123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23" Type="http://schemas.microsoft.com/office/2015/10/relationships/revisionInfo" Target="revisionInfo.xml"/><Relationship Id="rId10" Type="http://schemas.openxmlformats.org/officeDocument/2006/relationships/notesMaster" Target="notesMasters/notesMaster1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489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31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623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84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638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08918" y="906681"/>
            <a:ext cx="11701850" cy="2677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Natalie </a:t>
            </a:r>
            <a:r>
              <a:rPr lang="en-US" sz="3600" dirty="0">
                <a:solidFill>
                  <a:srgbClr val="27515E"/>
                </a:solidFill>
              </a:rPr>
              <a:t>Sprint </a:t>
            </a:r>
            <a:r>
              <a:rPr lang="en-US" sz="3600" dirty="0" smtClean="0">
                <a:solidFill>
                  <a:srgbClr val="27515E"/>
                </a:solidFill>
              </a:rPr>
              <a:t>#3 </a:t>
            </a:r>
            <a:r>
              <a:rPr lang="en-US" sz="3600" dirty="0">
                <a:solidFill>
                  <a:srgbClr val="27515E"/>
                </a:solidFill>
              </a:rPr>
              <a:t>Review</a:t>
            </a:r>
          </a:p>
          <a:p>
            <a:pPr algn="ctr"/>
            <a:endParaRPr lang="en-US" sz="3600" dirty="0">
              <a:solidFill>
                <a:srgbClr val="27515E"/>
              </a:solidFill>
            </a:endParaRPr>
          </a:p>
          <a:p>
            <a:pPr algn="ctr"/>
            <a:r>
              <a:rPr lang="en-US" sz="4800" dirty="0" smtClean="0">
                <a:solidFill>
                  <a:srgbClr val="27515E"/>
                </a:solidFill>
              </a:rPr>
              <a:t>Data Operations</a:t>
            </a:r>
            <a:endParaRPr lang="en-US" sz="4800" dirty="0" smtClean="0">
              <a:solidFill>
                <a:srgbClr val="27515E"/>
              </a:solidFill>
            </a:endParaRPr>
          </a:p>
          <a:p>
            <a:pPr algn="ctr"/>
            <a:r>
              <a:rPr lang="en-US" sz="4800" dirty="0" smtClean="0">
                <a:solidFill>
                  <a:srgbClr val="27515E"/>
                </a:solidFill>
              </a:rPr>
              <a:t>With </a:t>
            </a:r>
            <a:r>
              <a:rPr lang="en-US" sz="4800" dirty="0" err="1" smtClean="0">
                <a:solidFill>
                  <a:srgbClr val="27515E"/>
                </a:solidFill>
              </a:rPr>
              <a:t>PostGreSQL</a:t>
            </a:r>
            <a:r>
              <a:rPr lang="en-US" sz="4800" dirty="0" smtClean="0">
                <a:solidFill>
                  <a:srgbClr val="27515E"/>
                </a:solidFill>
              </a:rPr>
              <a:t> and </a:t>
            </a:r>
            <a:r>
              <a:rPr lang="en-US" sz="4800" dirty="0" err="1" smtClean="0">
                <a:solidFill>
                  <a:srgbClr val="27515E"/>
                </a:solidFill>
              </a:rPr>
              <a:t>Postico</a:t>
            </a:r>
            <a:endParaRPr lang="en-US" sz="4800" dirty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flipH="1">
            <a:off x="4362878" y="1050638"/>
            <a:ext cx="3466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mtClean="0"/>
              <a:t>Project Overview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804416" y="2195465"/>
            <a:ext cx="8961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Import data files from </a:t>
            </a:r>
            <a:r>
              <a:rPr lang="en-US" dirty="0" err="1" smtClean="0"/>
              <a:t>HubSpot</a:t>
            </a:r>
            <a:r>
              <a:rPr lang="en-US" dirty="0" smtClean="0"/>
              <a:t> and </a:t>
            </a:r>
            <a:r>
              <a:rPr lang="en-US" dirty="0" err="1" smtClean="0"/>
              <a:t>Googlesheets</a:t>
            </a:r>
            <a:r>
              <a:rPr lang="en-US" dirty="0"/>
              <a:t> </a:t>
            </a:r>
            <a:r>
              <a:rPr lang="en-US" dirty="0" smtClean="0"/>
              <a:t>and put them into dump tables.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Using </a:t>
            </a:r>
            <a:r>
              <a:rPr lang="en-US" dirty="0" err="1" smtClean="0"/>
              <a:t>Postico</a:t>
            </a:r>
            <a:r>
              <a:rPr lang="en-US" dirty="0" smtClean="0"/>
              <a:t> and PostgreSQL identify unique records and insert them into a new table.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503" y="3999948"/>
            <a:ext cx="2797556" cy="7038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6566" y="4170390"/>
            <a:ext cx="1391481" cy="139148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326" y="3785513"/>
            <a:ext cx="3028696" cy="11327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6448" y="4140863"/>
            <a:ext cx="1299088" cy="129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3345DE2B-D8FC-45E6-9EC7-7A7C8B7DCA6D}"/>
              </a:ext>
            </a:extLst>
          </p:cNvPr>
          <p:cNvSpPr/>
          <p:nvPr/>
        </p:nvSpPr>
        <p:spPr>
          <a:xfrm>
            <a:off x="3142563" y="779010"/>
            <a:ext cx="59068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Python Script for </a:t>
            </a:r>
            <a:r>
              <a:rPr lang="en-US" sz="3200" b="1" dirty="0" smtClean="0"/>
              <a:t>CSV to </a:t>
            </a:r>
            <a:r>
              <a:rPr lang="en-US" sz="3200" b="1" dirty="0" err="1" smtClean="0"/>
              <a:t>PostGres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414272" y="1663170"/>
            <a:ext cx="46817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Python libraries used for this </a:t>
            </a:r>
            <a:r>
              <a:rPr lang="en-US" dirty="0" smtClean="0"/>
              <a:t>script: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csv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Psycopg2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Use csv library to parse csv by header row and insert into new table in PostgreSQL.</a:t>
            </a:r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2159" y="1663170"/>
            <a:ext cx="3599912" cy="372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69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3345DE2B-D8FC-45E6-9EC7-7A7C8B7DCA6D}"/>
              </a:ext>
            </a:extLst>
          </p:cNvPr>
          <p:cNvSpPr/>
          <p:nvPr/>
        </p:nvSpPr>
        <p:spPr>
          <a:xfrm>
            <a:off x="4638854" y="852492"/>
            <a:ext cx="27003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smtClean="0"/>
              <a:t>Data Cleansing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518031" y="2198164"/>
            <a:ext cx="46817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Removing commas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Formatting dates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Checking for null values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Missing email addresses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002" y="1760627"/>
            <a:ext cx="38100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4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8412ACB4-7964-433C-86E9-BFED3701BABC}"/>
              </a:ext>
            </a:extLst>
          </p:cNvPr>
          <p:cNvSpPr/>
          <p:nvPr/>
        </p:nvSpPr>
        <p:spPr>
          <a:xfrm>
            <a:off x="3075237" y="823931"/>
            <a:ext cx="60415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Running </a:t>
            </a:r>
            <a:r>
              <a:rPr lang="en-US" sz="3200" b="1" dirty="0" smtClean="0"/>
              <a:t>Raw SQL vs Using the GUI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023872" y="2194560"/>
            <a:ext cx="7620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Ran into issues creating an auto generated primary id key.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Timestamps and som</a:t>
            </a:r>
            <a:r>
              <a:rPr lang="en-US" dirty="0" smtClean="0"/>
              <a:t>e functions won’t work in </a:t>
            </a:r>
            <a:r>
              <a:rPr lang="en-US" dirty="0" err="1" smtClean="0"/>
              <a:t>Postico</a:t>
            </a:r>
            <a:r>
              <a:rPr lang="en-US" dirty="0" smtClean="0"/>
              <a:t>.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Some functionality is lost with </a:t>
            </a:r>
            <a:r>
              <a:rPr lang="en-US" dirty="0" err="1" smtClean="0"/>
              <a:t>Postico</a:t>
            </a:r>
            <a:r>
              <a:rPr lang="en-US" dirty="0" smtClean="0"/>
              <a:t>. Still had to write out a query.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36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3345DE2B-D8FC-45E6-9EC7-7A7C8B7DCA6D}"/>
              </a:ext>
            </a:extLst>
          </p:cNvPr>
          <p:cNvSpPr/>
          <p:nvPr/>
        </p:nvSpPr>
        <p:spPr>
          <a:xfrm>
            <a:off x="4194313" y="791970"/>
            <a:ext cx="37973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SQL Data Operations 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95739" y="1816861"/>
            <a:ext cx="43647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Used ’Drop Table’ to check if table existed and dropped it if it did.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Used ‘Select Distinct’ to select only distinct first name and last name records from the dump tables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Used ’Insert’ to insert distinct records into a new table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0475" y="1816861"/>
            <a:ext cx="6584200" cy="286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923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2AF28C14-789A-434E-A358-8CC4A91E2EFD}"/>
              </a:ext>
            </a:extLst>
          </p:cNvPr>
          <p:cNvSpPr/>
          <p:nvPr/>
        </p:nvSpPr>
        <p:spPr>
          <a:xfrm>
            <a:off x="4761820" y="678512"/>
            <a:ext cx="26683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Results !!!!! </a:t>
            </a:r>
            <a:r>
              <a:rPr lang="en-US" sz="3200" b="1" dirty="0" smtClean="0">
                <a:sym typeface="Wingdings"/>
              </a:rPr>
              <a:t></a:t>
            </a:r>
            <a:endParaRPr lang="en-US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650" y="1305693"/>
            <a:ext cx="6826697" cy="392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1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Thank you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5560</TotalTime>
  <Words>191</Words>
  <Application>Microsoft Macintosh PowerPoint</Application>
  <PresentationFormat>Widescreen</PresentationFormat>
  <Paragraphs>40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Natalie Ramirez</cp:lastModifiedBy>
  <cp:revision>118</cp:revision>
  <dcterms:created xsi:type="dcterms:W3CDTF">2017-10-26T06:05:04Z</dcterms:created>
  <dcterms:modified xsi:type="dcterms:W3CDTF">2018-01-05T03:53:36Z</dcterms:modified>
</cp:coreProperties>
</file>

<file path=docProps/thumbnail.jpeg>
</file>